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40" d="100"/>
          <a:sy n="40" d="100"/>
        </p:scale>
        <p:origin x="149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9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8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31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7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5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7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5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0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801F-3C5D-4AD9-90AF-738D1BA9B926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324" b="5881"/>
          <a:stretch/>
        </p:blipFill>
        <p:spPr>
          <a:xfrm>
            <a:off x="0" y="144378"/>
            <a:ext cx="12192000" cy="75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35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394" t="11061" r="11053" b="8018"/>
          <a:stretch/>
        </p:blipFill>
        <p:spPr>
          <a:xfrm>
            <a:off x="1267326" y="-368968"/>
            <a:ext cx="9577137" cy="789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326" t="37659" r="33884" b="5109"/>
          <a:stretch/>
        </p:blipFill>
        <p:spPr>
          <a:xfrm>
            <a:off x="0" y="641684"/>
            <a:ext cx="7459580" cy="588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2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123" t="37096" r="33421" b="18304"/>
          <a:stretch/>
        </p:blipFill>
        <p:spPr>
          <a:xfrm>
            <a:off x="1363578" y="2101516"/>
            <a:ext cx="7764379" cy="4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9" b="15088"/>
          <a:stretch/>
        </p:blipFill>
        <p:spPr>
          <a:xfrm>
            <a:off x="1671484" y="1876926"/>
            <a:ext cx="8849032" cy="39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5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33" t="25555" r="38417" b="17852"/>
          <a:stretch/>
        </p:blipFill>
        <p:spPr>
          <a:xfrm>
            <a:off x="2270760" y="441960"/>
            <a:ext cx="644652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159" b="6538"/>
          <a:stretch/>
        </p:blipFill>
        <p:spPr>
          <a:xfrm>
            <a:off x="0" y="128337"/>
            <a:ext cx="12192000" cy="753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7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57" b="6209"/>
          <a:stretch/>
        </p:blipFill>
        <p:spPr>
          <a:xfrm>
            <a:off x="0" y="-96254"/>
            <a:ext cx="12192000" cy="77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56" b="6374"/>
          <a:stretch/>
        </p:blipFill>
        <p:spPr>
          <a:xfrm>
            <a:off x="0" y="-96253"/>
            <a:ext cx="12192000" cy="778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7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982" r="75658" b="6702"/>
          <a:stretch/>
        </p:blipFill>
        <p:spPr>
          <a:xfrm>
            <a:off x="0" y="208547"/>
            <a:ext cx="2967789" cy="7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3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323" b="6209"/>
          <a:stretch/>
        </p:blipFill>
        <p:spPr>
          <a:xfrm>
            <a:off x="0" y="144378"/>
            <a:ext cx="12192000" cy="75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324" b="6374"/>
          <a:stretch/>
        </p:blipFill>
        <p:spPr>
          <a:xfrm>
            <a:off x="0" y="144379"/>
            <a:ext cx="12192000" cy="753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653" b="6373"/>
          <a:stretch/>
        </p:blipFill>
        <p:spPr>
          <a:xfrm>
            <a:off x="0" y="176463"/>
            <a:ext cx="12192000" cy="75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207" t="16320" r="26049" b="42721"/>
          <a:stretch/>
        </p:blipFill>
        <p:spPr>
          <a:xfrm>
            <a:off x="2342146" y="144380"/>
            <a:ext cx="6673517" cy="39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55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4385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Dietzel, Ranae N [AGRON]</dc:creator>
  <cp:lastModifiedBy>Dietzel, Ranae N [AGRON]</cp:lastModifiedBy>
  <cp:revision>13</cp:revision>
  <dcterms:created xsi:type="dcterms:W3CDTF">2016-08-03T19:50:48Z</dcterms:created>
  <dcterms:modified xsi:type="dcterms:W3CDTF">2016-08-29T03:55:08Z</dcterms:modified>
</cp:coreProperties>
</file>